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7" r:id="rId3"/>
    <p:sldId id="258" r:id="rId4"/>
    <p:sldId id="266" r:id="rId5"/>
    <p:sldId id="259" r:id="rId6"/>
    <p:sldId id="260" r:id="rId7"/>
    <p:sldId id="262" r:id="rId8"/>
    <p:sldId id="261" r:id="rId9"/>
    <p:sldId id="270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5C7"/>
    <a:srgbClr val="66FF33"/>
    <a:srgbClr val="9C723A"/>
    <a:srgbClr val="774F2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CFD2B-1120-403A-B11B-8A8A7C0F1114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93842-A61E-4871-B8B0-1BF70E54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3842-A61E-4871-B8B0-1BF70E5435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3518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" y="533400"/>
            <a:ext cx="4953000" cy="1676400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Welcome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:\My Pictures\roses2.jpg"/>
          <p:cNvPicPr>
            <a:picLocks noChangeAspect="1" noChangeArrowheads="1"/>
          </p:cNvPicPr>
          <p:nvPr/>
        </p:nvPicPr>
        <p:blipFill>
          <a:blip r:embed="rId3"/>
          <a:srcRect l="53846" t="54135"/>
          <a:stretch>
            <a:fillRect/>
          </a:stretch>
        </p:blipFill>
        <p:spPr bwMode="auto">
          <a:xfrm>
            <a:off x="4800600" y="4495800"/>
            <a:ext cx="1828800" cy="1936787"/>
          </a:xfrm>
          <a:prstGeom prst="rect">
            <a:avLst/>
          </a:prstGeom>
          <a:noFill/>
        </p:spPr>
      </p:pic>
      <p:pic>
        <p:nvPicPr>
          <p:cNvPr id="6" name="Picture 5" descr="D:\My Pictures\roses2.jpg"/>
          <p:cNvPicPr>
            <a:picLocks noChangeAspect="1" noChangeArrowheads="1"/>
          </p:cNvPicPr>
          <p:nvPr/>
        </p:nvPicPr>
        <p:blipFill>
          <a:blip r:embed="rId3"/>
          <a:srcRect t="54135" r="46154"/>
          <a:stretch>
            <a:fillRect/>
          </a:stretch>
        </p:blipFill>
        <p:spPr bwMode="auto">
          <a:xfrm>
            <a:off x="2667000" y="4495800"/>
            <a:ext cx="2133600" cy="1936787"/>
          </a:xfrm>
          <a:prstGeom prst="rect">
            <a:avLst/>
          </a:prstGeom>
          <a:noFill/>
        </p:spPr>
      </p:pic>
      <p:pic>
        <p:nvPicPr>
          <p:cNvPr id="7" name="Picture 6" descr="D:\My Pictures\roses2.jpg"/>
          <p:cNvPicPr>
            <a:picLocks noChangeAspect="1" noChangeArrowheads="1"/>
          </p:cNvPicPr>
          <p:nvPr/>
        </p:nvPicPr>
        <p:blipFill>
          <a:blip r:embed="rId3"/>
          <a:srcRect r="46154" b="45865"/>
          <a:stretch>
            <a:fillRect/>
          </a:stretch>
        </p:blipFill>
        <p:spPr bwMode="auto">
          <a:xfrm>
            <a:off x="2667000" y="2209800"/>
            <a:ext cx="2133600" cy="2286000"/>
          </a:xfrm>
          <a:prstGeom prst="rect">
            <a:avLst/>
          </a:prstGeom>
          <a:noFill/>
        </p:spPr>
      </p:pic>
      <p:pic>
        <p:nvPicPr>
          <p:cNvPr id="8" name="Picture 7" descr="D:\My Pictures\roses2.jpg"/>
          <p:cNvPicPr>
            <a:picLocks noChangeAspect="1" noChangeArrowheads="1"/>
          </p:cNvPicPr>
          <p:nvPr/>
        </p:nvPicPr>
        <p:blipFill>
          <a:blip r:embed="rId3"/>
          <a:srcRect l="53846" b="45865"/>
          <a:stretch>
            <a:fillRect/>
          </a:stretch>
        </p:blipFill>
        <p:spPr bwMode="auto">
          <a:xfrm>
            <a:off x="4800600" y="2209800"/>
            <a:ext cx="1828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86800" cy="60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505C7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Home Work:</a:t>
            </a:r>
          </a:p>
          <a:p>
            <a:endParaRPr lang="en-US" sz="1400" b="1" dirty="0" smtClean="0">
              <a:solidFill>
                <a:srgbClr val="F505C7"/>
              </a:solidFill>
            </a:endParaRPr>
          </a:p>
          <a:p>
            <a:pPr marL="742950" indent="-742950"/>
            <a:r>
              <a:rPr lang="en-US" sz="4400" b="1" dirty="0" smtClean="0">
                <a:solidFill>
                  <a:srgbClr val="FF0000"/>
                </a:solidFill>
              </a:rPr>
              <a:t>1. </a:t>
            </a:r>
            <a:r>
              <a:rPr lang="en-US" sz="4400" b="1" dirty="0" smtClean="0">
                <a:solidFill>
                  <a:schemeClr val="tx1"/>
                </a:solidFill>
              </a:rPr>
              <a:t>What is part of speech? Write the name of different kinds of parts of speech.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2. </a:t>
            </a:r>
            <a:r>
              <a:rPr lang="en-US" sz="4400" b="1" dirty="0" smtClean="0">
                <a:solidFill>
                  <a:srgbClr val="7030A0"/>
                </a:solidFill>
              </a:rPr>
              <a:t>What is noun? Write 10 words   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     regarding it.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3.</a:t>
            </a:r>
            <a:r>
              <a:rPr lang="en-US" sz="4400" b="1" dirty="0" smtClean="0">
                <a:solidFill>
                  <a:srgbClr val="F505C7"/>
                </a:solidFill>
              </a:rPr>
              <a:t> What is verb? Write 10 verbs </a:t>
            </a:r>
          </a:p>
          <a:p>
            <a:r>
              <a:rPr lang="en-US" sz="4400" b="1" dirty="0" smtClean="0">
                <a:solidFill>
                  <a:srgbClr val="F505C7"/>
                </a:solidFill>
              </a:rPr>
              <a:t>     used daily.</a:t>
            </a:r>
            <a:r>
              <a:rPr lang="en-US" sz="3600" b="1" dirty="0" smtClean="0">
                <a:solidFill>
                  <a:srgbClr val="F505C7"/>
                </a:solidFill>
              </a:rPr>
              <a:t> </a:t>
            </a:r>
            <a:endParaRPr lang="en-US" sz="3200" b="1" dirty="0">
              <a:solidFill>
                <a:srgbClr val="F505C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600200"/>
            <a:ext cx="73152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</a:rPr>
              <a:t>ALLAH </a:t>
            </a:r>
            <a:r>
              <a:rPr lang="en-US" sz="6600" smtClean="0">
                <a:solidFill>
                  <a:srgbClr val="FF0000"/>
                </a:solidFill>
              </a:rPr>
              <a:t> HAFEZ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628305"/>
            <a:ext cx="89154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Md. Shahidul Islam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Senior Assistant Teacher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(English &amp;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Computer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Vrinda" pitchFamily="2" charset="0"/>
              </a:rPr>
              <a:t>Brahmanbaria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Vrinda" pitchFamily="2" charset="0"/>
              </a:rPr>
              <a:t> Ideal High Academy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Vrinda" pitchFamily="2" charset="0"/>
              </a:rPr>
              <a:t>Mobile: 01715755939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Vrinda" pitchFamily="2" charset="0"/>
              </a:rPr>
              <a:t>Email: shahidulislambb@yahoo.com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469" y="448735"/>
            <a:ext cx="8763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Digital Content for class six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3200400" cy="6858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Presented by</a:t>
            </a:r>
            <a:endParaRPr lang="en-US" dirty="0"/>
          </a:p>
        </p:txBody>
      </p:sp>
      <p:pic>
        <p:nvPicPr>
          <p:cNvPr id="5" name="Picture 4" descr="SD.jpg"/>
          <p:cNvPicPr>
            <a:picLocks noChangeAspect="1"/>
          </p:cNvPicPr>
          <p:nvPr/>
        </p:nvPicPr>
        <p:blipFill>
          <a:blip r:embed="rId2" cstate="print"/>
          <a:srcRect l="2381" t="3334" r="54762" b="50000"/>
          <a:stretch>
            <a:fillRect/>
          </a:stretch>
        </p:blipFill>
        <p:spPr>
          <a:xfrm>
            <a:off x="7162800" y="1278467"/>
            <a:ext cx="1676400" cy="2607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72200" y="304800"/>
            <a:ext cx="2743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Class six</a:t>
            </a:r>
            <a:r>
              <a:rPr lang="en-US" sz="2000" b="1" dirty="0" smtClean="0">
                <a:solidFill>
                  <a:schemeClr val="bg1"/>
                </a:solidFill>
              </a:rPr>
              <a:t> Section - B Students  83 Presences 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76200"/>
            <a:ext cx="4953000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/>
              <a:t>Today’s Lesson</a:t>
            </a:r>
            <a:endParaRPr lang="en-US" b="1" dirty="0" smtClean="0"/>
          </a:p>
        </p:txBody>
      </p:sp>
      <p:pic>
        <p:nvPicPr>
          <p:cNvPr id="5" name="Picture 4" descr="self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114799"/>
            <a:ext cx="4629150" cy="271447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rot="1644926">
            <a:off x="2084721" y="1464794"/>
            <a:ext cx="5231642" cy="3505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I’m a woman.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 work and make cloths in my house.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334000"/>
            <a:ext cx="70104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Parts of speech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505C7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Objectives:</a:t>
            </a:r>
          </a:p>
          <a:p>
            <a:r>
              <a:rPr lang="en-US" sz="3600" b="1" dirty="0" smtClean="0">
                <a:solidFill>
                  <a:srgbClr val="F505C7"/>
                </a:solidFill>
              </a:rPr>
              <a:t>Students will be able to----</a:t>
            </a:r>
          </a:p>
          <a:p>
            <a:pPr marL="742950" indent="-742950"/>
            <a:r>
              <a:rPr lang="en-US" sz="3600" b="1" dirty="0" smtClean="0">
                <a:solidFill>
                  <a:srgbClr val="FF0000"/>
                </a:solidFill>
              </a:rPr>
              <a:t>----</a:t>
            </a:r>
            <a:r>
              <a:rPr lang="en-US" sz="3600" b="1" dirty="0" smtClean="0"/>
              <a:t>define part of speech and say the name of  the different kinds of parts of speech.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----</a:t>
            </a:r>
            <a:r>
              <a:rPr lang="en-US" sz="3600" b="1" dirty="0" smtClean="0"/>
              <a:t>define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and identify noun.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---- </a:t>
            </a:r>
            <a:r>
              <a:rPr lang="en-US" sz="3600" b="1" dirty="0" smtClean="0"/>
              <a:t>define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and identify verb.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be 21"/>
          <p:cNvSpPr/>
          <p:nvPr/>
        </p:nvSpPr>
        <p:spPr>
          <a:xfrm>
            <a:off x="1143000" y="1600200"/>
            <a:ext cx="1905000" cy="1371600"/>
          </a:xfrm>
          <a:prstGeom prst="cube">
            <a:avLst/>
          </a:prstGeom>
          <a:solidFill>
            <a:srgbClr val="9C723A"/>
          </a:solidFill>
          <a:ln>
            <a:solidFill>
              <a:srgbClr val="774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</a:t>
            </a:r>
            <a:endParaRPr lang="en-US" dirty="0"/>
          </a:p>
        </p:txBody>
      </p:sp>
      <p:sp>
        <p:nvSpPr>
          <p:cNvPr id="23" name="Cube 22"/>
          <p:cNvSpPr/>
          <p:nvPr/>
        </p:nvSpPr>
        <p:spPr>
          <a:xfrm>
            <a:off x="2667000" y="1600200"/>
            <a:ext cx="1905000" cy="1371600"/>
          </a:xfrm>
          <a:prstGeom prst="cube">
            <a:avLst/>
          </a:prstGeom>
          <a:solidFill>
            <a:srgbClr val="9C723A"/>
          </a:solidFill>
          <a:ln>
            <a:solidFill>
              <a:srgbClr val="774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eat</a:t>
            </a:r>
            <a:endParaRPr lang="en-US" sz="6600" dirty="0"/>
          </a:p>
        </p:txBody>
      </p:sp>
      <p:sp>
        <p:nvSpPr>
          <p:cNvPr id="24" name="Cube 23"/>
          <p:cNvSpPr/>
          <p:nvPr/>
        </p:nvSpPr>
        <p:spPr>
          <a:xfrm>
            <a:off x="4191000" y="1600200"/>
            <a:ext cx="1905000" cy="1371600"/>
          </a:xfrm>
          <a:prstGeom prst="cube">
            <a:avLst/>
          </a:prstGeom>
          <a:solidFill>
            <a:srgbClr val="9C723A"/>
          </a:solidFill>
          <a:ln>
            <a:solidFill>
              <a:srgbClr val="774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fine</a:t>
            </a:r>
            <a:endParaRPr lang="en-US" dirty="0"/>
          </a:p>
        </p:txBody>
      </p:sp>
      <p:sp>
        <p:nvSpPr>
          <p:cNvPr id="25" name="Cube 24"/>
          <p:cNvSpPr/>
          <p:nvPr/>
        </p:nvSpPr>
        <p:spPr>
          <a:xfrm>
            <a:off x="5715000" y="1600200"/>
            <a:ext cx="1905000" cy="1371600"/>
          </a:xfrm>
          <a:prstGeom prst="cube">
            <a:avLst/>
          </a:prstGeom>
          <a:solidFill>
            <a:srgbClr val="9C723A"/>
          </a:solidFill>
          <a:ln>
            <a:solidFill>
              <a:srgbClr val="774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rice.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79399" y="5562600"/>
            <a:ext cx="1447800" cy="838200"/>
          </a:xfrm>
          <a:prstGeom prst="rect">
            <a:avLst/>
          </a:prstGeom>
          <a:solidFill>
            <a:srgbClr val="9C723A"/>
          </a:solidFill>
          <a:ln>
            <a:solidFill>
              <a:srgbClr val="9C7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52600" y="5562600"/>
            <a:ext cx="1447800" cy="838200"/>
          </a:xfrm>
          <a:prstGeom prst="rect">
            <a:avLst/>
          </a:prstGeom>
          <a:solidFill>
            <a:srgbClr val="9C723A"/>
          </a:solidFill>
          <a:ln>
            <a:solidFill>
              <a:srgbClr val="9C7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9200" y="5562600"/>
            <a:ext cx="1828800" cy="838200"/>
          </a:xfrm>
          <a:prstGeom prst="rect">
            <a:avLst/>
          </a:prstGeom>
          <a:solidFill>
            <a:srgbClr val="9C723A"/>
          </a:solidFill>
          <a:ln>
            <a:solidFill>
              <a:srgbClr val="9C7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rice.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152400"/>
            <a:ext cx="518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Parts of speech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934200" y="3352800"/>
            <a:ext cx="1981200" cy="304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505C7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505C7"/>
                </a:solidFill>
              </a:rPr>
              <a:t>Work in pair to arrange the words in a speech.</a:t>
            </a:r>
            <a:endParaRPr lang="en-US" sz="3200" b="1" dirty="0">
              <a:solidFill>
                <a:srgbClr val="F505C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5562600"/>
            <a:ext cx="1828800" cy="838200"/>
          </a:xfrm>
          <a:prstGeom prst="rect">
            <a:avLst/>
          </a:prstGeom>
          <a:solidFill>
            <a:srgbClr val="9C723A"/>
          </a:solidFill>
          <a:ln>
            <a:solidFill>
              <a:srgbClr val="9C7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fine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3.33333E-6 C 0.01093 0.00209 0.01788 0.0051 0.02517 0.00764 C 0.04045 0.02061 0.0335 0.01667 0.04566 0.02107 C 0.04948 0.02662 0.0533 0.0294 0.05729 0.03473 C 0.07152 0.07917 0.06423 0.14213 0.04184 0.1588 C 0.01111 0.15602 0.01927 0.16204 0.00347 0.14792 C -0.00157 0.14329 -0.00556 0.13588 -0.01042 0.13172 C -0.01302 0.12963 -0.01841 0.12639 -0.01841 0.12662 C -0.02292 0.11644 -0.01979 0.12246 -0.02882 0.11019 C -0.03351 0.10348 -0.03368 0.08773 -0.03993 0.08311 C -0.04636 0.07871 -0.04983 0.06922 -0.05556 0.06181 C -0.06059 0.06273 -0.0658 0.06135 -0.07066 0.06412 C -0.07223 0.06505 -0.07587 0.08727 -0.07726 0.09144 C -0.07466 0.1507 -0.05504 0.26181 -0.08872 0.27986 C -0.08993 0.28172 -0.09132 0.2838 -0.09254 0.28542 C -0.09358 0.28658 -0.09584 0.2882 -0.09584 0.28889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1 C -0.00642 0.10278 -0.01319 0.11343 -0.01909 0.12153 C -0.02187 0.12523 -0.02656 0.13334 -0.02656 0.13357 C -0.02482 0.16551 -0.02986 0.1713 -0.00798 0.18681 C -0.00034 0.19931 0.01424 0.20764 0.02726 0.2125 C 0.02674 0.22686 0.03802 0.26644 0.01424 0.26783 C -0.00486 0.26898 -0.02413 0.26922 -0.04323 0.26991 C -0.04895 0.27199 -0.05416 0.27662 -0.04878 0.2838 C -0.04739 0.28565 -0.04496 0.28611 -0.04323 0.2875 C -0.03628 0.29398 -0.03489 0.3007 -0.02656 0.30348 C -0.02534 0.30556 -0.0243 0.30741 -0.02274 0.30926 C -0.01979 0.31297 -0.01354 0.31945 -0.01354 0.31968 C -0.01805 0.33334 -0.02934 0.33125 -0.04132 0.33125 " pathEditMode="relative" rAng="0" ptsTypes="ffffffffffff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33333E-6 C 0.00104 0.00949 0.00104 0.01991 0.00191 0.02986 C 0.00243 0.03588 0.00469 0.04769 0.00469 0.04815 C 0.00399 0.0669 0.00521 0.125 -0.0066 0.14213 C -0.01615 0.15602 -0.0125 0.14931 -0.01788 0.16042 C -0.01667 0.18102 -0.0184 0.19699 -0.01094 0.2088 C -0.00486 0.22824 0.00434 0.2507 0.01441 0.26042 C 0.01997 0.26551 0.02587 0.26389 0.03142 0.26922 C 0.03559 0.27408 0.03854 0.28172 0.04236 0.2875 C 0.04566 0.29699 0.04861 0.30093 0.05243 0.30903 C 0.05451 0.32547 0.05313 0.33334 0.0625 0.33334 " pathEditMode="relative" rAng="0" ptsTypes="ffffffffff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222 C 0.01996 0.0287 0.02534 0.03796 0.03281 0.04444 C 0.03784 0.05463 0.04392 0.06227 0.05139 0.06921 C 0.05625 0.07917 0.06232 0.08981 0.06979 0.0963 C 0.0684 0.15278 0.07031 0.15231 0.06059 0.19005 C 0.071 0.21829 0.08923 0.22407 0.10868 0.23704 C 0.12326 0.24676 0.13524 0.25903 0.15139 0.26412 C 0.14757 0.26921 0.14271 0.28426 0.13646 0.27662 " pathEditMode="relative" rAng="0" ptsTypes="fffffff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6248400" cy="1524000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Different Kinds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of Parts of Speech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94808"/>
            <a:ext cx="8534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Rony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505C7"/>
                </a:solidFill>
              </a:rPr>
              <a:t>is</a:t>
            </a:r>
            <a:r>
              <a:rPr lang="en-US" sz="4000" b="1" dirty="0" smtClean="0"/>
              <a:t> very </a:t>
            </a:r>
            <a:r>
              <a:rPr lang="en-US" sz="4000" b="1" dirty="0" smtClean="0">
                <a:solidFill>
                  <a:srgbClr val="00B050"/>
                </a:solidFill>
              </a:rPr>
              <a:t>good</a:t>
            </a:r>
            <a:r>
              <a:rPr lang="en-US" sz="4000" b="1" dirty="0" smtClean="0"/>
              <a:t>. </a:t>
            </a:r>
            <a:r>
              <a:rPr lang="en-US" sz="4000" b="1" dirty="0" smtClean="0">
                <a:solidFill>
                  <a:srgbClr val="7030A0"/>
                </a:solidFill>
              </a:rPr>
              <a:t>He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505C7"/>
                </a:solidFill>
              </a:rPr>
              <a:t>goes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school</a:t>
            </a:r>
            <a:r>
              <a:rPr lang="en-US" sz="4000" b="1" dirty="0" smtClean="0"/>
              <a:t> regularly </a:t>
            </a:r>
            <a:r>
              <a:rPr lang="en-US" sz="4000" b="1" dirty="0" smtClean="0">
                <a:solidFill>
                  <a:srgbClr val="9C723A"/>
                </a:solidFill>
              </a:rPr>
              <a:t>but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his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brother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505C7"/>
                </a:solidFill>
              </a:rPr>
              <a:t>does</a:t>
            </a:r>
            <a:r>
              <a:rPr lang="en-US" sz="4000" b="1" dirty="0" smtClean="0"/>
              <a:t> not </a:t>
            </a:r>
            <a:r>
              <a:rPr lang="en-US" sz="4000" b="1" dirty="0" smtClean="0">
                <a:solidFill>
                  <a:srgbClr val="F505C7"/>
                </a:solidFill>
              </a:rPr>
              <a:t>go</a:t>
            </a:r>
            <a:r>
              <a:rPr lang="en-US" sz="4000" b="1" dirty="0" smtClean="0"/>
              <a:t>. </a:t>
            </a:r>
            <a:r>
              <a:rPr lang="en-US" sz="4000" b="1" dirty="0" smtClean="0">
                <a:solidFill>
                  <a:srgbClr val="66FF33"/>
                </a:solidFill>
              </a:rPr>
              <a:t>Alas!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He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505C7"/>
                </a:solidFill>
              </a:rPr>
              <a:t>is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unlucky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553200" y="5791200"/>
            <a:ext cx="1524000" cy="6858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8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48200" y="5791200"/>
            <a:ext cx="1524000" cy="685800"/>
          </a:xfrm>
          <a:prstGeom prst="roundRect">
            <a:avLst/>
          </a:prstGeom>
          <a:solidFill>
            <a:srgbClr val="9C7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7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743200" y="5791200"/>
            <a:ext cx="15240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6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38200" y="5791200"/>
            <a:ext cx="15240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553200" y="4800600"/>
            <a:ext cx="1524000" cy="685800"/>
          </a:xfrm>
          <a:prstGeom prst="roundRect">
            <a:avLst/>
          </a:prstGeom>
          <a:solidFill>
            <a:srgbClr val="F50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8200" y="4800600"/>
            <a:ext cx="15240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743200" y="4800600"/>
            <a:ext cx="1524000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2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38200" y="4800600"/>
            <a:ext cx="15240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133600" y="3886200"/>
            <a:ext cx="4419600" cy="685800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Parts of Speech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52400" y="152400"/>
            <a:ext cx="76200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505C7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Individual work: Match the words with their own </a:t>
            </a:r>
            <a:r>
              <a:rPr lang="en-US" sz="4000" b="1" dirty="0" err="1" smtClean="0">
                <a:solidFill>
                  <a:schemeClr val="tx1"/>
                </a:solidFill>
              </a:rPr>
              <a:t>colour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6248400" cy="1524000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Different Kinds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of Parts of Speech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53200" y="5791200"/>
            <a:ext cx="1524000" cy="6858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8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8200" y="5791200"/>
            <a:ext cx="1524000" cy="685800"/>
          </a:xfrm>
          <a:prstGeom prst="roundRect">
            <a:avLst/>
          </a:prstGeom>
          <a:solidFill>
            <a:srgbClr val="9C7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7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743200" y="5791200"/>
            <a:ext cx="15240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6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5791200"/>
            <a:ext cx="21336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00" y="4800600"/>
            <a:ext cx="1524000" cy="762000"/>
          </a:xfrm>
          <a:prstGeom prst="roundRect">
            <a:avLst/>
          </a:prstGeom>
          <a:solidFill>
            <a:srgbClr val="F50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200" y="4817533"/>
            <a:ext cx="19812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590800" y="4800600"/>
            <a:ext cx="1676400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2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4817533"/>
            <a:ext cx="19050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133600" y="3886200"/>
            <a:ext cx="4419600" cy="685800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Parts of Speech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45687" y="1806714"/>
            <a:ext cx="1430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Rony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544977" y="1806714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505C7"/>
                </a:solidFill>
              </a:rPr>
              <a:t>is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2068897" y="1806714"/>
            <a:ext cx="1207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very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3124200" y="1806714"/>
            <a:ext cx="1533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good.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1806714"/>
            <a:ext cx="874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He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410200" y="1806714"/>
            <a:ext cx="1270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505C7"/>
                </a:solidFill>
              </a:rPr>
              <a:t>goes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6570133" y="1806714"/>
            <a:ext cx="685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228600" y="2416314"/>
            <a:ext cx="1778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school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416314"/>
            <a:ext cx="2364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regularly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161769" y="2416314"/>
            <a:ext cx="1019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C723A"/>
                </a:solidFill>
              </a:rPr>
              <a:t>but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104165" y="2416314"/>
            <a:ext cx="915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his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54991" y="2416314"/>
            <a:ext cx="2046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brother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8600" y="3025914"/>
            <a:ext cx="1319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505C7"/>
                </a:solidFill>
              </a:rPr>
              <a:t>does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1447800" y="3025914"/>
            <a:ext cx="1021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not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85907" y="3025914"/>
            <a:ext cx="890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505C7"/>
                </a:solidFill>
              </a:rPr>
              <a:t>go.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200400" y="3048000"/>
            <a:ext cx="1361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66FF33"/>
                </a:solidFill>
              </a:rPr>
              <a:t>Alas!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59080" y="3025914"/>
            <a:ext cx="874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He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278777" y="3025914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505C7"/>
                </a:solidFill>
              </a:rPr>
              <a:t>is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53910" y="3025914"/>
            <a:ext cx="2247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unlucky.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04800" y="4834466"/>
            <a:ext cx="1921933" cy="7281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Noun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421467" y="4825998"/>
            <a:ext cx="1921933" cy="7366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Pronoun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690534" y="4851398"/>
            <a:ext cx="1921933" cy="7112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Adjective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849535" y="4800600"/>
            <a:ext cx="1684865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Verb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296335" y="5791200"/>
            <a:ext cx="2142065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Adverb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2489199" y="5791200"/>
            <a:ext cx="1854201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Preposition</a:t>
            </a:r>
            <a:endParaRPr lang="en-US" sz="1600" dirty="0"/>
          </a:p>
        </p:txBody>
      </p:sp>
      <p:sp>
        <p:nvSpPr>
          <p:cNvPr id="38" name="Rounded Rectangle 37"/>
          <p:cNvSpPr/>
          <p:nvPr/>
        </p:nvSpPr>
        <p:spPr>
          <a:xfrm>
            <a:off x="4436533" y="5791200"/>
            <a:ext cx="201637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Conjunction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6553200" y="5791200"/>
            <a:ext cx="2142065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Interjection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6997 0.4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8.14815E-6 L 0.03334 0.36666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14815E-6 L -0.625 0.34444 " pathEditMode="relative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8.14815E-6 L -0.17501 0.43333 " pathEditMode="relative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14815E-6 L -0.24166 0.33333 " pathEditMode="relative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833 0.27778 " pathEditMode="relative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03704E-6 L 0.18333 0.44444 " pathEditMode="relative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3541 0.284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3704E-6 L 0.65834 0.43333 " pathEditMode="relative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L 0.175 0.43333 " pathEditMode="relative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3334 0.25556 " pathEditMode="relative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525 0.24445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24167 0.25556 " pathEditMode="relative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94 L -0.16719 0.562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8.14815E-6 L -0.19167 0.47777 " pathEditMode="relative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3333 0.37778 " pathEditMode="relative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7.03704E-6 L -0.39166 0.57777 " pathEditMode="relative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4.81481E-6 L 0.09739 0.477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36666 0.4 " pathEditMode="relative" ptsTypes="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be 14"/>
          <p:cNvSpPr/>
          <p:nvPr/>
        </p:nvSpPr>
        <p:spPr>
          <a:xfrm>
            <a:off x="3200400" y="3513665"/>
            <a:ext cx="3276600" cy="1981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057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505C7"/>
                </a:solidFill>
              </a:rPr>
              <a:t>Flower</a:t>
            </a:r>
            <a:endParaRPr lang="en-US" b="1" dirty="0">
              <a:solidFill>
                <a:srgbClr val="F505C7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8800" y="2057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505C7"/>
                </a:solidFill>
              </a:rPr>
              <a:t>Bird</a:t>
            </a:r>
            <a:endParaRPr lang="en-US" b="1" dirty="0">
              <a:solidFill>
                <a:srgbClr val="F505C7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2800" y="2057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505C7"/>
                </a:solidFill>
              </a:rPr>
              <a:t>Cow</a:t>
            </a:r>
            <a:endParaRPr lang="en-US" b="1" dirty="0">
              <a:solidFill>
                <a:srgbClr val="F505C7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05400" y="2057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505C7"/>
                </a:solidFill>
              </a:rPr>
              <a:t>Car</a:t>
            </a:r>
            <a:endParaRPr lang="en-US" b="1" dirty="0">
              <a:solidFill>
                <a:srgbClr val="F505C7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2057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505C7"/>
                </a:solidFill>
              </a:rPr>
              <a:t>Tiger</a:t>
            </a:r>
            <a:endParaRPr lang="en-US" b="1" dirty="0">
              <a:solidFill>
                <a:srgbClr val="F505C7"/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743200" y="3962400"/>
            <a:ext cx="3276600" cy="1981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surzamuk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4" y="1066800"/>
            <a:ext cx="1752600" cy="1628458"/>
          </a:xfrm>
          <a:prstGeom prst="rect">
            <a:avLst/>
          </a:prstGeom>
        </p:spPr>
      </p:pic>
      <p:pic>
        <p:nvPicPr>
          <p:cNvPr id="4" name="Picture 3" descr="bird-wallpapers-4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3734" y="1066800"/>
            <a:ext cx="1437468" cy="1600200"/>
          </a:xfrm>
          <a:prstGeom prst="rect">
            <a:avLst/>
          </a:prstGeom>
        </p:spPr>
      </p:pic>
      <p:pic>
        <p:nvPicPr>
          <p:cNvPr id="5" name="Picture 4" descr="cow-rumen-jo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5" y="1066800"/>
            <a:ext cx="1499016" cy="1600200"/>
          </a:xfrm>
          <a:prstGeom prst="rect">
            <a:avLst/>
          </a:prstGeom>
        </p:spPr>
      </p:pic>
      <p:pic>
        <p:nvPicPr>
          <p:cNvPr id="6" name="Picture 5" descr="Volkswag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4472" y="1143000"/>
            <a:ext cx="2068286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iger 2.jpg"/>
          <p:cNvPicPr>
            <a:picLocks noChangeAspect="1"/>
          </p:cNvPicPr>
          <p:nvPr/>
        </p:nvPicPr>
        <p:blipFill>
          <a:blip r:embed="rId6"/>
          <a:srcRect l="17719" r="16316" b="40588"/>
          <a:stretch>
            <a:fillRect/>
          </a:stretch>
        </p:blipFill>
        <p:spPr>
          <a:xfrm>
            <a:off x="6928802" y="1092202"/>
            <a:ext cx="2155931" cy="1523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3200" y="4461934"/>
            <a:ext cx="2743200" cy="148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Noun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223 L 0.375 0.288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 0.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3333 0.3111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18333 0.30001 " pathEditMode="relative" ptsTypes="AA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2223 L -0.4 0.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1828800"/>
            <a:ext cx="18288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Writing</a:t>
            </a:r>
            <a:endParaRPr lang="en-US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" y="228600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  <p:pic>
        <p:nvPicPr>
          <p:cNvPr id="6" name="Picture 5" descr="paddy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06" y="76200"/>
            <a:ext cx="2465294" cy="1676400"/>
          </a:xfrm>
          <a:prstGeom prst="rect">
            <a:avLst/>
          </a:prstGeom>
        </p:spPr>
      </p:pic>
      <p:pic>
        <p:nvPicPr>
          <p:cNvPr id="7" name="Picture 6" descr="DSC03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52400"/>
            <a:ext cx="2133600" cy="1600200"/>
          </a:xfrm>
          <a:prstGeom prst="rect">
            <a:avLst/>
          </a:prstGeom>
        </p:spPr>
      </p:pic>
      <p:pic>
        <p:nvPicPr>
          <p:cNvPr id="8" name="Picture 7" descr="DSC035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152400"/>
            <a:ext cx="2133600" cy="160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2895600"/>
            <a:ext cx="7010400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Working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62400" y="1828800"/>
            <a:ext cx="18288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Cutting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36267" y="1828800"/>
            <a:ext cx="18288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Picking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5190065"/>
            <a:ext cx="7010400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Verb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4191000"/>
            <a:ext cx="18288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Write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62400" y="4191000"/>
            <a:ext cx="18288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Cut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536267" y="4191000"/>
            <a:ext cx="18288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802</TotalTime>
  <Words>284</Words>
  <Application>Microsoft Office PowerPoint</Application>
  <PresentationFormat>On-screen Show (4:3)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haider</cp:lastModifiedBy>
  <cp:revision>90</cp:revision>
  <dcterms:created xsi:type="dcterms:W3CDTF">2006-08-16T00:00:00Z</dcterms:created>
  <dcterms:modified xsi:type="dcterms:W3CDTF">2012-02-12T03:03:34Z</dcterms:modified>
</cp:coreProperties>
</file>